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1612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828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023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9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900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849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009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017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3106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066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57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AB3D3-CE7D-43EA-AB04-5D913B665762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805A4-FD04-4D54-8780-853A5C256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5720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53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0</Words>
  <Application>Microsoft Office PowerPoint</Application>
  <PresentationFormat>화면 슬라이드 쇼(4:3)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신수현</dc:creator>
  <cp:lastModifiedBy>신수현</cp:lastModifiedBy>
  <cp:revision>10</cp:revision>
  <dcterms:created xsi:type="dcterms:W3CDTF">2018-01-15T02:49:04Z</dcterms:created>
  <dcterms:modified xsi:type="dcterms:W3CDTF">2018-01-22T02:18:41Z</dcterms:modified>
</cp:coreProperties>
</file>